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00" autoAdjust="0"/>
    <p:restoredTop sz="94709" autoAdjust="0"/>
  </p:normalViewPr>
  <p:slideViewPr>
    <p:cSldViewPr>
      <p:cViewPr varScale="1">
        <p:scale>
          <a:sx n="70" d="100"/>
          <a:sy n="70" d="100"/>
        </p:scale>
        <p:origin x="-14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9" name="Picture 5" descr="C:\Documents and Settings\7\Рабочий стол\rHZCnKCKZ3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0"/>
            <a:ext cx="7500990" cy="6858000"/>
          </a:xfrm>
          <a:prstGeom prst="rect">
            <a:avLst/>
          </a:prstGeom>
          <a:noFill/>
          <a:scene3d>
            <a:camera prst="perspectiveRigh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7\Рабочий стол\DSC_016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5463971" cy="5209970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7161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Уборка </a:t>
            </a:r>
            <a:r>
              <a:rPr lang="ru-RU" sz="4900" b="1" dirty="0" smtClean="0"/>
              <a:t>кабинета</a:t>
            </a:r>
            <a:r>
              <a:rPr lang="ru-RU" sz="2700" b="1" dirty="0" smtClean="0"/>
              <a:t> </a:t>
            </a:r>
            <a:r>
              <a:rPr lang="ru-RU" sz="2700" dirty="0" smtClean="0"/>
              <a:t>9 </a:t>
            </a:r>
            <a:r>
              <a:rPr lang="ru-RU" sz="2700" dirty="0" smtClean="0"/>
              <a:t>апреля ребята провели генеральную уборку класса: помыли окна, подоконники, парты, стулья. Хорошо отмыли доску</a:t>
            </a:r>
            <a:endParaRPr lang="ru-RU" b="1" dirty="0"/>
          </a:p>
        </p:txBody>
      </p:sp>
      <p:pic>
        <p:nvPicPr>
          <p:cNvPr id="7" name="Содержимое 6" descr="DSC_0157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500174"/>
            <a:ext cx="4173220" cy="4714908"/>
          </a:xfrm>
          <a:scene3d>
            <a:camera prst="perspectiveContrastingRightFacing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7\Рабочий стол\d7roYjcuojI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84956" y="0"/>
            <a:ext cx="5959044" cy="3354429"/>
          </a:xfrm>
          <a:prstGeom prst="rect">
            <a:avLst/>
          </a:prstGeom>
          <a:noFill/>
          <a:scene3d>
            <a:camera prst="perspectiveRelaxed"/>
            <a:lightRig rig="threePt" dir="t"/>
          </a:scene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3429024" cy="3714776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Для учащихся 2-б был проведен классный час «Мы помним Вас, герои ВОВ», посвященный 70 – </a:t>
            </a:r>
            <a:r>
              <a:rPr lang="ru-RU" sz="3200" b="1" dirty="0" err="1" smtClean="0"/>
              <a:t>летию</a:t>
            </a:r>
            <a:r>
              <a:rPr lang="ru-RU" sz="3200" b="1" dirty="0" smtClean="0"/>
              <a:t> Победы в ВОВ</a:t>
            </a:r>
            <a:endParaRPr lang="ru-RU" sz="3200" b="1" dirty="0"/>
          </a:p>
        </p:txBody>
      </p:sp>
      <p:pic>
        <p:nvPicPr>
          <p:cNvPr id="3075" name="Picture 3" descr="C:\Documents and Settings\7\Рабочий стол\ai-mneYKS6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 rot="21070291">
            <a:off x="4067700" y="3429000"/>
            <a:ext cx="5076300" cy="2857520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</p:pic>
      <p:pic>
        <p:nvPicPr>
          <p:cNvPr id="3076" name="Picture 4" descr="C:\Documents and Settings\7\Рабочий стол\W75NXBOkOH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81443">
            <a:off x="-518986" y="3929066"/>
            <a:ext cx="4695576" cy="2643206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7\Рабочий стол\Новая папка\DSC_016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0"/>
            <a:ext cx="4767265" cy="357544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8" y="1571612"/>
            <a:ext cx="3428992" cy="428628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13 апреля ребятами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8 </a:t>
            </a:r>
            <a:r>
              <a:rPr lang="ru-RU" sz="2800" b="1" dirty="0" smtClean="0"/>
              <a:t>-2 класса была приведена в порядок пришкольная территория: убран мусор, собрана сухая трава и листва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099" name="Picture 3" descr="C:\Documents and Settings\7\Рабочий стол\Новая папка\DSC_016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 rot="697243">
            <a:off x="339778" y="2831117"/>
            <a:ext cx="3414736" cy="3721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8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200" dirty="0" smtClean="0"/>
              <a:t>Для ребят 2- в были проведены «Веселые старты», где дети смогли посостязаться в ловкости и быстроте</a:t>
            </a:r>
            <a:endParaRPr lang="ru-RU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285860"/>
            <a:ext cx="3113990" cy="3512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857496"/>
            <a:ext cx="3302803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911" y="3460732"/>
            <a:ext cx="4786089" cy="3397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1448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800" dirty="0" smtClean="0"/>
              <a:t>15 апреля ребята посетили школьную библиотеку и помогли перенести книги к стендам, а также протерли полки от пыли и расставили книги по местам</a:t>
            </a:r>
            <a:endParaRPr lang="ru-RU" sz="28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857364"/>
            <a:ext cx="4583653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143248"/>
            <a:ext cx="4572000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57163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/>
            <a:r>
              <a:rPr lang="ru-RU" sz="2400" dirty="0" smtClean="0"/>
              <a:t>17  апреля ребята провели классный час, на котором была проведена викторина, посвященная Великой Отечественной войне «Сто великих полководцев». В конце мероприятия, ребята написали пожелания друг другу и прочитали их вслух.</a:t>
            </a:r>
            <a:endParaRPr lang="ru-RU" sz="2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34475" y="1928802"/>
            <a:ext cx="4501671" cy="4166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perspectiveContrastingRightFacing"/>
            <a:lightRig rig="threePt" dir="t"/>
          </a:scene3d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1928802"/>
            <a:ext cx="4395790" cy="442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perspectiveContrastingRightFacing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88</TotalTime>
  <Words>126</Words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 </vt:lpstr>
      <vt:lpstr>Уборка кабинета 9 апреля ребята провели генеральную уборку класса: помыли окна, подоконники, парты, стулья. Хорошо отмыли доску</vt:lpstr>
      <vt:lpstr>Для учащихся 2-б был проведен классный час «Мы помним Вас, герои ВОВ», посвященный 70 – летию Победы в ВОВ</vt:lpstr>
      <vt:lpstr>13 апреля ребятами  8 -2 класса была приведена в порядок пришкольная территория: убран мусор, собрана сухая трава и листва</vt:lpstr>
      <vt:lpstr>Для ребят 2- в были проведены «Веселые старты», где дети смогли посостязаться в ловкости и быстроте</vt:lpstr>
      <vt:lpstr>15 апреля ребята посетили школьную библиотеку и помогли перенести книги к стендам, а также протерли полки от пыли и расставили книги по местам</vt:lpstr>
      <vt:lpstr>17  апреля ребята провели классный час, на котором была проведена викторина, посвященная Великой Отечественной войне «Сто великих полководцев». В конце мероприятия, ребята написали пожелания друг другу и прочитали их вслух.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cp:lastModifiedBy>7</cp:lastModifiedBy>
  <cp:revision>11</cp:revision>
  <dcterms:modified xsi:type="dcterms:W3CDTF">2015-04-26T12:07:53Z</dcterms:modified>
</cp:coreProperties>
</file>